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9" r:id="rId16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4" Type="http://schemas.openxmlformats.org/officeDocument/2006/relationships/slide" Target="slides/slide9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7" name="Google Shape;453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6.jpg"/></Relationships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65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Imagine all the children...</a:t>
            </a:r>
            <a:endParaRPr/>
          </a:p>
        </p:txBody>
      </p:sp>
      <p:sp>
        <p:nvSpPr>
          <p:cNvPr id="4540" name="Google Shape;4540;p650"/>
          <p:cNvSpPr txBox="1"/>
          <p:nvPr>
            <p:ph idx="1" type="body"/>
          </p:nvPr>
        </p:nvSpPr>
        <p:spPr>
          <a:xfrm>
            <a:off x="9144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A word about levels...</a:t>
            </a:r>
            <a:endParaRPr/>
          </a:p>
        </p:txBody>
      </p:sp>
      <p:pic>
        <p:nvPicPr>
          <p:cNvPr descr="the more you read.jpg" id="4541" name="Google Shape;4541;p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450" y="954950"/>
            <a:ext cx="4188551" cy="41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